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69553" autoAdjust="0"/>
  </p:normalViewPr>
  <p:slideViewPr>
    <p:cSldViewPr>
      <p:cViewPr>
        <p:scale>
          <a:sx n="40" d="100"/>
          <a:sy n="40" d="100"/>
        </p:scale>
        <p:origin x="-1380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F918B-C9A8-4693-97C4-D5CC81F94BF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3A028-6B54-4568-A50A-A967CF250D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PowerPoint has</a:t>
            </a:r>
            <a:r>
              <a:rPr lang="en-US" baseline="0" dirty="0" smtClean="0"/>
              <a:t> been prepared for purpose of doing presentation about </a:t>
            </a:r>
            <a:r>
              <a:rPr lang="en-A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different hospitality organisations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028-6B54-4568-A50A-A967CF250D8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idea of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environmental protection is necessary today. The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Green Hotels Association's has a mission to bring together hotels interested in environmental issues. All this organization promotes environmental practices in the lodging and hospitality industry. Customers usually receive a tips regarding how to save water, energy and reduce solid waste Green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Hotels Associations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helps in issues related to environmentally-preferable products that are available in the business.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028-6B54-4568-A50A-A967CF250D8D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people needs a break from their day-to-day lives.</a:t>
            </a:r>
            <a:r>
              <a:rPr lang="en-US" baseline="0" dirty="0" smtClean="0"/>
              <a:t> African American Association of Inn Keepers International give clients </a:t>
            </a:r>
            <a:r>
              <a:rPr lang="en-US" dirty="0" smtClean="0"/>
              <a:t>a chance to rest and recharge. It is nice to take a few days to get rejuvenated in a quite place and restored bed and breakfast.</a:t>
            </a:r>
            <a:r>
              <a:rPr lang="en-US" baseline="0" dirty="0" smtClean="0"/>
              <a:t> </a:t>
            </a:r>
            <a:r>
              <a:rPr lang="en-US" baseline="0" dirty="0" smtClean="0"/>
              <a:t>African American Association of Inn Keepers dreams of pampering and treating people with loyalty. African American Association of Inn Keepers is all about “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Treat yourself to the warm, romantic, luxurious and professional hospitality of the Inns of Color.”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028-6B54-4568-A50A-A967CF250D8D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African American Association of</a:t>
            </a:r>
            <a:r>
              <a:rPr lang="en-US" baseline="0" dirty="0" smtClean="0"/>
              <a:t> Inn keepers and Green Hotels Association provide excellent foods, bed and break first, and environmental friendly tips. These associations are relevant because they </a:t>
            </a:r>
            <a:r>
              <a:rPr lang="en-US" dirty="0" smtClean="0"/>
              <a:t>Serve clients,</a:t>
            </a:r>
            <a:r>
              <a:rPr lang="en-US" baseline="0" dirty="0" smtClean="0"/>
              <a:t> </a:t>
            </a:r>
            <a:r>
              <a:rPr lang="en-US" dirty="0" smtClean="0"/>
              <a:t>ensure safety of customers,</a:t>
            </a:r>
            <a:r>
              <a:rPr lang="en-US" baseline="0" dirty="0" smtClean="0"/>
              <a:t> </a:t>
            </a:r>
            <a:r>
              <a:rPr lang="en-US" dirty="0" smtClean="0"/>
              <a:t>clean the apartments,</a:t>
            </a:r>
            <a:r>
              <a:rPr lang="en-US" baseline="0" dirty="0" smtClean="0"/>
              <a:t> </a:t>
            </a:r>
            <a:r>
              <a:rPr lang="en-US" dirty="0" smtClean="0"/>
              <a:t>provide safe and clean food,</a:t>
            </a:r>
            <a:r>
              <a:rPr lang="en-US" baseline="0" dirty="0" smtClean="0"/>
              <a:t> </a:t>
            </a:r>
            <a:r>
              <a:rPr lang="en-US" dirty="0" smtClean="0"/>
              <a:t>organize for comfortable rooms and beds,</a:t>
            </a:r>
            <a:r>
              <a:rPr lang="en-US" baseline="0" dirty="0" smtClean="0"/>
              <a:t> </a:t>
            </a:r>
            <a:r>
              <a:rPr lang="en-US" dirty="0" smtClean="0"/>
              <a:t>housekeeping,</a:t>
            </a:r>
            <a:r>
              <a:rPr lang="en-US" baseline="0" dirty="0" smtClean="0"/>
              <a:t> </a:t>
            </a:r>
            <a:r>
              <a:rPr lang="en-US" dirty="0" smtClean="0"/>
              <a:t>teach environmental ideas,</a:t>
            </a:r>
            <a:r>
              <a:rPr lang="en-US" baseline="0" dirty="0" smtClean="0"/>
              <a:t> </a:t>
            </a:r>
            <a:r>
              <a:rPr lang="en-US" dirty="0" smtClean="0"/>
              <a:t>cleaning rooms and bathrooms,</a:t>
            </a:r>
            <a:r>
              <a:rPr lang="en-US" baseline="0" dirty="0" smtClean="0"/>
              <a:t> and </a:t>
            </a:r>
            <a:r>
              <a:rPr lang="en-US" dirty="0" smtClean="0"/>
              <a:t>promote environmental-friendly issues.</a:t>
            </a:r>
            <a:r>
              <a:rPr lang="en-US" baseline="0" dirty="0" smtClean="0"/>
              <a:t>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028-6B54-4568-A50A-A967CF250D8D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Eco-friendly or "green" hotel initiatives. Many hotels, from the more budget-friendly to the more luxurious, are taking steps to make their practices and business more sustainable.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Understanding these green hotel initiatives can offer ​event planners more to consider when selecting hotels for their client's programs, whether as a venue for the event itself or as the choice for overnight accommodations for out-of-town guests.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33A028-6B54-4568-A50A-A967CF250D8D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58953-2EA5-40B1-813D-371CD444F066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A0E90-A834-40AD-A535-F4C79E716C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Hospitality Industry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Professor</a:t>
            </a:r>
          </a:p>
          <a:p>
            <a:r>
              <a:rPr lang="en-US" dirty="0" smtClean="0"/>
              <a:t>Course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Hotels Association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Brings  </a:t>
            </a:r>
            <a:r>
              <a:rPr lang="en-US" dirty="0"/>
              <a:t>together hotels interested in environmental </a:t>
            </a:r>
            <a:r>
              <a:rPr lang="en-US" dirty="0" smtClean="0"/>
              <a:t>issues</a:t>
            </a:r>
          </a:p>
          <a:p>
            <a:r>
              <a:rPr lang="en-US" dirty="0" smtClean="0"/>
              <a:t>It all about environmental concern</a:t>
            </a:r>
          </a:p>
          <a:p>
            <a:r>
              <a:rPr lang="en-US" dirty="0" smtClean="0"/>
              <a:t>The idea is promoting </a:t>
            </a:r>
            <a:r>
              <a:rPr lang="en-US" dirty="0"/>
              <a:t>environmental practices in the lodging and hospitality industry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971800"/>
            <a:ext cx="4038600" cy="131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African American Association of inn keepers International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3581400" cy="4525963"/>
          </a:xfrm>
        </p:spPr>
        <p:txBody>
          <a:bodyPr/>
          <a:lstStyle/>
          <a:p>
            <a:r>
              <a:rPr lang="en-US" dirty="0" smtClean="0"/>
              <a:t>Main focus is American Owned Inns</a:t>
            </a:r>
          </a:p>
          <a:p>
            <a:r>
              <a:rPr lang="en-US" dirty="0" smtClean="0"/>
              <a:t>Provides high standards foods</a:t>
            </a:r>
          </a:p>
          <a:p>
            <a:r>
              <a:rPr lang="en-US" dirty="0" smtClean="0"/>
              <a:t>Provides Bed and Break first services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7225" y="1981200"/>
            <a:ext cx="4295776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</a:t>
            </a:r>
            <a:r>
              <a:rPr lang="en-AU" dirty="0" smtClean="0"/>
              <a:t>roles </a:t>
            </a:r>
            <a:r>
              <a:rPr lang="en-AU" dirty="0"/>
              <a:t>and responsibilities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At </a:t>
            </a:r>
            <a:r>
              <a:rPr lang="en-US" dirty="0" smtClean="0"/>
              <a:t>African American Association of inn keepers International, </a:t>
            </a:r>
            <a:r>
              <a:rPr lang="en-US" dirty="0" smtClean="0"/>
              <a:t>employees do the following</a:t>
            </a:r>
          </a:p>
          <a:p>
            <a:pPr lvl="1"/>
            <a:r>
              <a:rPr lang="en-US" dirty="0" smtClean="0"/>
              <a:t>Serve clients</a:t>
            </a:r>
          </a:p>
          <a:p>
            <a:pPr lvl="1"/>
            <a:r>
              <a:rPr lang="en-US" dirty="0" smtClean="0"/>
              <a:t>Ensure safety of customers</a:t>
            </a:r>
          </a:p>
          <a:p>
            <a:pPr lvl="1"/>
            <a:r>
              <a:rPr lang="en-US" dirty="0" smtClean="0"/>
              <a:t>Clean the apartments</a:t>
            </a:r>
          </a:p>
          <a:p>
            <a:pPr lvl="1"/>
            <a:r>
              <a:rPr lang="en-US" dirty="0" smtClean="0"/>
              <a:t>Provide safe and clean food</a:t>
            </a:r>
          </a:p>
          <a:p>
            <a:pPr lvl="1"/>
            <a:r>
              <a:rPr lang="en-US" dirty="0" smtClean="0"/>
              <a:t>Organize for comfortable rooms and beds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At </a:t>
            </a:r>
            <a:r>
              <a:rPr lang="en-US" dirty="0" smtClean="0"/>
              <a:t>Green Hotels Association, employees do the following</a:t>
            </a:r>
          </a:p>
          <a:p>
            <a:r>
              <a:rPr lang="en-US" dirty="0" smtClean="0"/>
              <a:t>Housekeeping</a:t>
            </a:r>
          </a:p>
          <a:p>
            <a:r>
              <a:rPr lang="en-US" dirty="0" smtClean="0"/>
              <a:t>Teach environmental ideas</a:t>
            </a:r>
          </a:p>
          <a:p>
            <a:r>
              <a:rPr lang="en-US" dirty="0" smtClean="0"/>
              <a:t>Cleaning rooms and bathrooms</a:t>
            </a:r>
          </a:p>
          <a:p>
            <a:r>
              <a:rPr lang="en-US" dirty="0" smtClean="0"/>
              <a:t>Promoting </a:t>
            </a:r>
            <a:r>
              <a:rPr lang="en-US" dirty="0"/>
              <a:t>environmental issues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Relational relevance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African American Association of inn keepers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Provides African cuisines</a:t>
            </a:r>
          </a:p>
          <a:p>
            <a:r>
              <a:rPr lang="en-US" sz="2800" dirty="0" smtClean="0"/>
              <a:t>Traditional foods</a:t>
            </a:r>
          </a:p>
          <a:p>
            <a:r>
              <a:rPr lang="en-US" sz="2800" dirty="0" smtClean="0"/>
              <a:t>Serve clients with respect</a:t>
            </a:r>
          </a:p>
          <a:p>
            <a:r>
              <a:rPr lang="en-US" sz="2800" dirty="0" smtClean="0"/>
              <a:t>Guest services</a:t>
            </a:r>
          </a:p>
          <a:p>
            <a:r>
              <a:rPr lang="en-US" sz="2800" dirty="0" smtClean="0"/>
              <a:t>Bed and clean rooms</a:t>
            </a:r>
          </a:p>
          <a:p>
            <a:r>
              <a:rPr lang="en-US" sz="2800" dirty="0" smtClean="0"/>
              <a:t>Big and rejuvenating breakfast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Green Hotels Association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It is relevant because it provides hospitality service</a:t>
            </a:r>
          </a:p>
          <a:p>
            <a:r>
              <a:rPr lang="en-US" dirty="0" smtClean="0"/>
              <a:t>Teach about environmental protection</a:t>
            </a:r>
          </a:p>
          <a:p>
            <a:r>
              <a:rPr lang="en-US" dirty="0" smtClean="0"/>
              <a:t>Serves food and beverages</a:t>
            </a:r>
          </a:p>
          <a:p>
            <a:r>
              <a:rPr lang="en-US" dirty="0" smtClean="0"/>
              <a:t>Promoting sustainability </a:t>
            </a:r>
          </a:p>
          <a:p>
            <a:r>
              <a:rPr lang="en-US" dirty="0" smtClean="0"/>
              <a:t>Energy conservation</a:t>
            </a:r>
          </a:p>
          <a:p>
            <a:r>
              <a:rPr lang="en-US" dirty="0" smtClean="0"/>
              <a:t>Water conservation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489</Words>
  <Application>Microsoft Office PowerPoint</Application>
  <PresentationFormat>On-screen Show (4:3)</PresentationFormat>
  <Paragraphs>51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Hospitality Industry</vt:lpstr>
      <vt:lpstr>Green Hotels Association</vt:lpstr>
      <vt:lpstr>African American Association of inn keepers International</vt:lpstr>
      <vt:lpstr>Job roles and responsibilities </vt:lpstr>
      <vt:lpstr>Relational relevance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Hospitality Industry</dc:title>
  <dc:creator>user</dc:creator>
  <cp:lastModifiedBy>user</cp:lastModifiedBy>
  <cp:revision>9</cp:revision>
  <dcterms:created xsi:type="dcterms:W3CDTF">2019-06-20T05:41:30Z</dcterms:created>
  <dcterms:modified xsi:type="dcterms:W3CDTF">2019-06-20T06:32:03Z</dcterms:modified>
</cp:coreProperties>
</file>